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76" r:id="rId5"/>
    <p:sldId id="257" r:id="rId6"/>
    <p:sldId id="259" r:id="rId7"/>
    <p:sldId id="258" r:id="rId8"/>
    <p:sldId id="260" r:id="rId9"/>
    <p:sldId id="262" r:id="rId10"/>
    <p:sldId id="261" r:id="rId11"/>
    <p:sldId id="263" r:id="rId12"/>
    <p:sldId id="264" r:id="rId13"/>
    <p:sldId id="266" r:id="rId14"/>
    <p:sldId id="267" r:id="rId15"/>
    <p:sldId id="265" r:id="rId16"/>
    <p:sldId id="268" r:id="rId17"/>
    <p:sldId id="269" r:id="rId18"/>
    <p:sldId id="270" r:id="rId19"/>
    <p:sldId id="271" r:id="rId20"/>
    <p:sldId id="274" r:id="rId21"/>
    <p:sldId id="275" r:id="rId22"/>
  </p:sldIdLst>
  <p:sldSz cx="10077450" cy="75628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113" d="100"/>
          <a:sy n="113" d="100"/>
        </p:scale>
        <p:origin x="-121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44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9937429-0AA6-4987-AD90-4A6016253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D5466C-C94C-46BE-8A5A-39F93A0BE1F5}" type="slidenum">
              <a:rPr lang="en-US"/>
              <a:pPr/>
              <a:t>1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576419-BD64-44EE-AEFE-FB4AD02C8D48}" type="slidenum">
              <a:rPr lang="en-US"/>
              <a:pPr/>
              <a:t>11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0A6279-E4A2-44A9-B610-50670D452E8C}" type="slidenum">
              <a:rPr lang="en-US"/>
              <a:pPr/>
              <a:t>12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994C41-E8A2-43C1-954E-60EC699AB4AE}" type="slidenum">
              <a:rPr lang="en-US"/>
              <a:pPr/>
              <a:t>13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3D6E9A-F8FB-462C-8346-87546C910D0B}" type="slidenum">
              <a:rPr lang="en-US"/>
              <a:pPr/>
              <a:t>14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C7ED0B-0291-4449-8F42-4D9ADE51C669}" type="slidenum">
              <a:rPr lang="en-US"/>
              <a:pPr/>
              <a:t>15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0DF368-8E42-4753-9198-327697193DCB}" type="slidenum">
              <a:rPr lang="en-US"/>
              <a:pPr/>
              <a:t>16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2DCB7B-F745-4D98-B2BD-BF76E7AD388C}" type="slidenum">
              <a:rPr lang="en-US"/>
              <a:pPr/>
              <a:t>17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1E8A8A-2379-4025-AFD7-BA8A9F642342}" type="slidenum">
              <a:rPr lang="en-US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5D06D-8724-4F3A-A4E9-EC9EFF9BA001}" type="slidenum">
              <a:rPr lang="en-US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763588"/>
            <a:ext cx="5018088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6872B7-79DF-4AF4-BC33-995174DA6708}" type="slidenum">
              <a:rPr lang="en-US"/>
              <a:pPr/>
              <a:t>3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D0693B-A8C9-4977-8864-4080491FFEA8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1C020D-9131-4E29-96C2-FF7F19578F31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4746B-DCAC-4578-8921-D1D99B760B8B}" type="slidenum">
              <a:rPr lang="en-US"/>
              <a:pPr/>
              <a:t>6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C67DB8-3E99-4F49-AC97-CE6E6E2BBFAE}" type="slidenum">
              <a:rPr lang="en-US"/>
              <a:pPr/>
              <a:t>7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E16A04-3C4F-415D-A9C3-F3BC0ACCC36D}" type="slidenum">
              <a:rPr lang="en-US"/>
              <a:pPr/>
              <a:t>8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7D1FD-7A88-43EC-8FC5-36E380247B6F}" type="slidenum">
              <a:rPr lang="en-US"/>
              <a:pPr/>
              <a:t>9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4D0B1E-975F-4324-BE10-BEF27FF2A16F}" type="slidenum">
              <a:rPr lang="en-US"/>
              <a:pPr/>
              <a:t>10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3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3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B420B2-392A-4719-BDD7-96842FCA2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0B4429-2AAD-42CB-8645-3556C765E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91" y="301625"/>
            <a:ext cx="2266950" cy="645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1" y="301625"/>
            <a:ext cx="6648450" cy="645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AE45E2-AC59-4FDA-A710-665D220BF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31"/>
            <a:ext cx="9067800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9756"/>
            <a:ext cx="2346326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6463" y="6889756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4713" y="6889756"/>
            <a:ext cx="2346326" cy="519113"/>
          </a:xfrm>
        </p:spPr>
        <p:txBody>
          <a:bodyPr/>
          <a:lstStyle>
            <a:lvl1pPr>
              <a:defRPr/>
            </a:lvl1pPr>
          </a:lstStyle>
          <a:p>
            <a:fld id="{4D14C57C-DE48-423D-8B8B-1136B95E5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8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72" y="2349500"/>
            <a:ext cx="8565912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541" y="4286250"/>
            <a:ext cx="7054374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7A02A4-EF05-48F5-B539-8714F2C1E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5AF19E-A8B9-4C58-88C4-477C0C054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63" y="4859343"/>
            <a:ext cx="856591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463" y="3205163"/>
            <a:ext cx="856591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4EF23A-B575-42BA-B1B3-60571F712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20" y="1770063"/>
            <a:ext cx="4455227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970" y="1770063"/>
            <a:ext cx="4455227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5E46F8-DF4D-4595-8BF0-AA8E20C79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8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20" y="303218"/>
            <a:ext cx="907081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320" y="1692275"/>
            <a:ext cx="4453638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20" y="2398718"/>
            <a:ext cx="4453638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908" y="1692275"/>
            <a:ext cx="445522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908" y="2398718"/>
            <a:ext cx="445522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F50E44-7304-4D05-9AC2-837E132F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51C11A-6A39-4794-96DE-F4B3D5084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D0A191-79CD-445B-ABFF-F6FD22210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5D865-5375-4D28-B6DA-FAFEC8415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17" y="301630"/>
            <a:ext cx="331522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798" y="301630"/>
            <a:ext cx="5633337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317" y="1582738"/>
            <a:ext cx="331522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A6E72C-713C-451C-87DA-C661C8541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61" y="5294318"/>
            <a:ext cx="6046152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161" y="676280"/>
            <a:ext cx="6046152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161" y="5918200"/>
            <a:ext cx="6046152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AD9A9D-CEE3-4D7C-838C-20994F4A4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DEDFD0-37FC-4797-91DC-00234B1D4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4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475" y="301625"/>
            <a:ext cx="2265720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20" y="301625"/>
            <a:ext cx="6644733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7FB4CF-0523-413D-A0E9-1C2CF1670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2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17" y="301630"/>
            <a:ext cx="9062877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320" y="6889755"/>
            <a:ext cx="2340344" cy="5127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7006" y="6889755"/>
            <a:ext cx="3186614" cy="5127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5851" y="6889755"/>
            <a:ext cx="2340344" cy="512763"/>
          </a:xfrm>
        </p:spPr>
        <p:txBody>
          <a:bodyPr/>
          <a:lstStyle>
            <a:lvl1pPr>
              <a:defRPr/>
            </a:lvl1pPr>
          </a:lstStyle>
          <a:p>
            <a:fld id="{20940212-D07F-4AED-B69A-E5920DCFD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70" y="2349500"/>
            <a:ext cx="8565912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539" y="4286250"/>
            <a:ext cx="7054374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7A02A4-EF05-48F5-B539-8714F2C1E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92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5AF19E-A8B9-4C58-88C4-477C0C054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3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63" y="4859339"/>
            <a:ext cx="856591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463" y="3205163"/>
            <a:ext cx="856591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4EF23A-B575-42BA-B1B3-60571F712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15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18" y="1770063"/>
            <a:ext cx="4455227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968" y="1770063"/>
            <a:ext cx="4455227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5E46F8-DF4D-4595-8BF0-AA8E20C79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5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18" y="303214"/>
            <a:ext cx="907081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318" y="1692275"/>
            <a:ext cx="4453638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18" y="2398714"/>
            <a:ext cx="4453638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906" y="1692275"/>
            <a:ext cx="445522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906" y="2398714"/>
            <a:ext cx="445522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F50E44-7304-4D05-9AC2-837E132FB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7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859344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A71528-D0A4-45FA-A6A4-56C04A66F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3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51C11A-6A39-4794-96DE-F4B3D5084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9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D0A191-79CD-445B-ABFF-F6FD22210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4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17" y="301626"/>
            <a:ext cx="331522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796" y="301626"/>
            <a:ext cx="5633337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317" y="1582738"/>
            <a:ext cx="331522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A6E72C-713C-451C-87DA-C661C8541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96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61" y="5294314"/>
            <a:ext cx="6046152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161" y="676276"/>
            <a:ext cx="6046152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161" y="5918200"/>
            <a:ext cx="6046152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AD9A9D-CEE3-4D7C-838C-20994F4A4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7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DEDFD0-37FC-4797-91DC-00234B1D4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08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475" y="301625"/>
            <a:ext cx="2265720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18" y="301625"/>
            <a:ext cx="6644733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7FB4CF-0523-413D-A0E9-1C2CF1670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7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17" y="301626"/>
            <a:ext cx="9062877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318" y="6889751"/>
            <a:ext cx="2340344" cy="5127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7006" y="6889751"/>
            <a:ext cx="3186614" cy="5127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5851" y="6889751"/>
            <a:ext cx="2340344" cy="512763"/>
          </a:xfrm>
        </p:spPr>
        <p:txBody>
          <a:bodyPr/>
          <a:lstStyle>
            <a:lvl1pPr>
              <a:defRPr/>
            </a:lvl1pPr>
          </a:lstStyle>
          <a:p>
            <a:fld id="{20940212-D07F-4AED-B69A-E5920DCFD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96929D-7CBD-4950-BE13-F134F15DA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9"/>
            <a:ext cx="9070976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9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6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9"/>
            <a:ext cx="4454526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32D0D8-473A-4CC7-8F00-8DAAB3569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4860CB-93ED-45C4-9110-6AC61339A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C7EDB6-EDC7-4E77-B4D6-DA0BA2F84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1631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31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95D54-E1B2-4598-8F79-97CD13629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9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81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B5C0FF-D63A-49F6-8993-01DE1277E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31"/>
            <a:ext cx="9067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6780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6"/>
            <a:ext cx="234632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9756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6"/>
            <a:ext cx="234632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ECF0C3B-2809-4C2E-8013-B314DE5D55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317" y="301630"/>
            <a:ext cx="906287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317" y="1770063"/>
            <a:ext cx="9062877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320" y="6889755"/>
            <a:ext cx="2340344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7006" y="6889755"/>
            <a:ext cx="3186614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5851" y="6889755"/>
            <a:ext cx="2340344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31091BC-C550-4CDB-B833-520D5ABD0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317" y="301626"/>
            <a:ext cx="906287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317" y="1770063"/>
            <a:ext cx="9062877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318" y="6889751"/>
            <a:ext cx="2340344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7006" y="6889751"/>
            <a:ext cx="3186614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5851" y="6889751"/>
            <a:ext cx="2340344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31091BC-C550-4CDB-B833-520D5ABD0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I:\2013-Summer\BUS%202200\Tornadoes\Tornado%20Video.mpg" TargetMode="External"/><Relationship Id="rId1" Type="http://schemas.openxmlformats.org/officeDocument/2006/relationships/video" Target="file:///E:\2013-Summer\BUS%202200\Tornadoes\Tornado%20Video.mpg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-142875" y="2674938"/>
            <a:ext cx="10439399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en-US" sz="7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ebuchet MS" pitchFamily="32" charset="0"/>
              </a:rPr>
              <a:t>Severe Weather </a:t>
            </a:r>
          </a:p>
          <a:p>
            <a:pPr algn="ctr">
              <a:lnSpc>
                <a:spcPct val="104000"/>
              </a:lnSpc>
            </a:pPr>
            <a:r>
              <a:rPr lang="en-US" sz="7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ebuchet MS" pitchFamily="32" charset="0"/>
              </a:rPr>
              <a:t>Awareness Campaign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75" y="396875"/>
            <a:ext cx="1202055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8" y="2181226"/>
            <a:ext cx="5126241" cy="3844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72" y="-333375"/>
            <a:ext cx="6028803" cy="348665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093913"/>
            <a:ext cx="4572000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20651"/>
            <a:ext cx="4572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3813"/>
            <a:ext cx="4041776" cy="756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9" y="123825"/>
            <a:ext cx="9814452" cy="385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663" y="2638425"/>
            <a:ext cx="6909958" cy="518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35832"/>
            <a:ext cx="487640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ASSOCIATED</a:t>
            </a:r>
          </a:p>
          <a:p>
            <a:pPr algn="ctr"/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</a:t>
            </a:r>
            <a:endParaRPr lang="en-US" sz="4000" b="1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4094191"/>
            <a:ext cx="3342374" cy="334237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" y="4543425"/>
            <a:ext cx="10007845" cy="441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" y="-1"/>
            <a:ext cx="5919758" cy="446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60" y="94383"/>
            <a:ext cx="4393392" cy="5139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4" y="-36890"/>
            <a:ext cx="3124201" cy="320108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82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37542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675" y="-2687020"/>
            <a:ext cx="13582650" cy="102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796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6" y="0"/>
            <a:ext cx="7721600" cy="903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0"/>
            <a:ext cx="11398250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-173355" y="200025"/>
            <a:ext cx="10424160" cy="79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ebuchet MS" pitchFamily="32" charset="0"/>
              </a:rPr>
              <a:t>Downtown Salt Lake City – August 11</a:t>
            </a:r>
            <a:r>
              <a:rPr lang="en-US" sz="3600" b="1" spc="50" baseline="33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ebuchet MS" pitchFamily="32" charset="0"/>
              </a:rPr>
              <a:t>th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ebuchet MS" pitchFamily="32" charset="0"/>
              </a:rPr>
              <a:t>, 1999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963"/>
            <a:ext cx="5038726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017969"/>
            <a:ext cx="5038726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1006481"/>
            <a:ext cx="667226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006481"/>
            <a:ext cx="511016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spect="1" noChangeArrowheads="1"/>
          </p:cNvSpPr>
          <p:nvPr>
            <a:videoFile r:link="rId1"/>
          </p:nvPr>
        </p:nvSpPr>
        <p:spPr bwMode="auto">
          <a:xfrm>
            <a:off x="3" y="946150"/>
            <a:ext cx="10075863" cy="56705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Tornado Video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-1765" y="946150"/>
            <a:ext cx="10080978" cy="56705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193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Application>Microsoft Office PowerPoint</Application>
  <PresentationFormat>Custom</PresentationFormat>
  <Paragraphs>23</Paragraphs>
  <Slides>19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Shelia Clark</dc:creator>
  <cp:lastModifiedBy>Shelia Clark</cp:lastModifiedBy>
  <cp:revision>34</cp:revision>
  <cp:lastPrinted>1601-01-01T00:00:00Z</cp:lastPrinted>
  <dcterms:created xsi:type="dcterms:W3CDTF">2013-06-25T17:45:33Z</dcterms:created>
  <dcterms:modified xsi:type="dcterms:W3CDTF">2013-06-26T19:39:56Z</dcterms:modified>
</cp:coreProperties>
</file>